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59" r:id="rId4"/>
    <p:sldId id="257" r:id="rId5"/>
    <p:sldId id="279" r:id="rId6"/>
    <p:sldId id="258" r:id="rId7"/>
    <p:sldId id="280" r:id="rId8"/>
    <p:sldId id="281" r:id="rId9"/>
    <p:sldId id="282" r:id="rId10"/>
    <p:sldId id="283" r:id="rId11"/>
    <p:sldId id="284" r:id="rId12"/>
    <p:sldId id="288" r:id="rId13"/>
    <p:sldId id="275" r:id="rId14"/>
    <p:sldId id="3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91456"/>
  </p:normalViewPr>
  <p:slideViewPr>
    <p:cSldViewPr snapToGrid="0" snapToObjects="1">
      <p:cViewPr varScale="1">
        <p:scale>
          <a:sx n="99" d="100"/>
          <a:sy n="99" d="100"/>
        </p:scale>
        <p:origin x="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76F6C-E03B-1C4C-8F50-2844AC47114F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D9BC8-4301-DE4A-B5DA-9D0F9349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2F06-C80A-6E45-B2AD-CD1A520F4BCB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C2E2-7EFD-F14F-80E9-EA446D62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9C2E2-7EFD-F14F-80E9-EA446D627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3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A+ Handouts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C2E2-7EFD-F14F-80E9-EA446D6270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9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FF5D-9508-8443-B036-4FE63B99B08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7F9-5784-5145-B998-46D0B381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hscounseling.weebl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nkcschools.org/sth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792199">
            <a:off x="823922" y="1434553"/>
            <a:ext cx="7334519" cy="4145315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335817">
            <a:off x="1003730" y="1497175"/>
            <a:ext cx="6788752" cy="4034086"/>
          </a:xfrm>
          <a:prstGeom prst="rect">
            <a:avLst/>
          </a:prstGeom>
          <a:solidFill>
            <a:schemeClr val="bg1">
              <a:lumMod val="65000"/>
            </a:schemeClr>
          </a:solidFill>
          <a:ln w="53975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3" y="1399739"/>
            <a:ext cx="6866617" cy="4184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25" y="4839933"/>
            <a:ext cx="7965644" cy="877357"/>
          </a:xfrm>
        </p:spPr>
        <p:txBody>
          <a:bodyPr>
            <a:noAutofit/>
          </a:bodyPr>
          <a:lstStyle/>
          <a:p>
            <a:r>
              <a:rPr lang="en-US" sz="4800" b="1" dirty="0">
                <a:ln w="2959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0518" y="5485039"/>
            <a:ext cx="486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sz="4400" dirty="0">
                <a:latin typeface="Baoli SC Regular"/>
                <a:cs typeface="Baoli SC Regular"/>
              </a:rPr>
              <a:t>      Career Ready!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79" y="114258"/>
            <a:ext cx="678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/>
                <a:cs typeface="Arial"/>
              </a:rPr>
              <a:t>Student Support </a:t>
            </a:r>
          </a:p>
          <a:p>
            <a:r>
              <a:rPr lang="en-US" sz="2800" i="1" dirty="0">
                <a:latin typeface="Arial"/>
                <a:cs typeface="Arial"/>
              </a:rPr>
              <a:t>              Counseling Center….</a:t>
            </a:r>
          </a:p>
        </p:txBody>
      </p:sp>
    </p:spTree>
    <p:extLst>
      <p:ext uri="{BB962C8B-B14F-4D97-AF65-F5344CB8AC3E}">
        <p14:creationId xmlns:p14="http://schemas.microsoft.com/office/powerpoint/2010/main" val="48455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2719" y="1514820"/>
            <a:ext cx="61353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Send your High School Transcript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Colleges and most scholarships require official transcripts to be sent directly from Staley High School.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Transcript requests should be submitted </a:t>
            </a:r>
            <a:r>
              <a:rPr lang="en-US" sz="2400" i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 least </a:t>
            </a: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5-7 days before a deadline.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Transcripts are requested through the student’s Parchment Account! This is the ONLY way to obtain official transcripts!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5" y="2911320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0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4275" y="1338685"/>
            <a:ext cx="613532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Find Scholarships and Financial Aid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Visit the “Paying for College” page on the Staley Counseling Website.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Become familiar with the Staley Scholarship Bulletin-check frequently throughout your senior year.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Are you participating in the A+ Program?  Visit with Mrs. Carroll to monitor your eligibility and report your tutoring hours.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Federal Financial Aid Process begins October 1</a:t>
            </a:r>
            <a:r>
              <a:rPr lang="en-US" sz="2400" baseline="30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</a:t>
            </a:r>
            <a:r>
              <a: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  <a:r>
              <a:rPr lang="en-US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*</a:t>
            </a:r>
            <a:r>
              <a:rPr lang="en-US" sz="1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Attend our Financial Aid Meeting or schedule FAFSA Completion Appointment.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15" y="2941793"/>
            <a:ext cx="2387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9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421" y="689027"/>
            <a:ext cx="8458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 dirty="0">
                <a:solidFill>
                  <a:srgbClr val="FF0000"/>
                </a:solidFill>
                <a:latin typeface="Arial"/>
                <a:cs typeface="Arial"/>
              </a:rPr>
              <a:t>A+ Program</a:t>
            </a:r>
          </a:p>
          <a:p>
            <a:pPr algn="ctr"/>
            <a:endParaRPr lang="en-US" sz="2200" kern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Graduate with at least a 2.5 GPA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Graduate with at least 95% Attendance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Good record of citizenship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Perform 50 hours of approved tutoring at NKC Schools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File the FAFSA</a:t>
            </a:r>
          </a:p>
          <a:p>
            <a:pPr>
              <a:buFont typeface="Arial" charset="0"/>
              <a:buChar char="•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 18 year old males must register with Selective Service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kern="1200" dirty="0">
                <a:latin typeface="Arial" pitchFamily="34" charset="0"/>
                <a:cs typeface="Arial" pitchFamily="34" charset="0"/>
              </a:rPr>
              <a:t>Achieve a Prof. or Adv. score on the Algebra I EOC or ACT Math    	Score of 17 or higher.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Tutoring Hours must be turned in by Wednesday, April 15. 2020.</a:t>
            </a:r>
            <a:endParaRPr lang="en-US" sz="2200" kern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200" i="1" kern="1200" dirty="0">
              <a:latin typeface="Arial" pitchFamily="34" charset="0"/>
              <a:cs typeface="Arial" pitchFamily="34" charset="0"/>
            </a:endParaRPr>
          </a:p>
          <a:p>
            <a:r>
              <a:rPr lang="en-US" sz="2800" kern="1200" dirty="0">
                <a:latin typeface="Arial" pitchFamily="34" charset="0"/>
                <a:cs typeface="Arial" pitchFamily="34" charset="0"/>
              </a:rPr>
              <a:t>	  </a:t>
            </a:r>
            <a:r>
              <a:rPr lang="en-US" b="1" i="1" kern="1200" dirty="0">
                <a:latin typeface="Arial Black" pitchFamily="34" charset="0"/>
                <a:cs typeface="Arial" pitchFamily="34" charset="0"/>
              </a:rPr>
              <a:t>QUESTIONS?   See Mr. </a:t>
            </a:r>
            <a:r>
              <a:rPr lang="en-US" b="1" i="1" kern="1200" dirty="0" err="1">
                <a:latin typeface="Arial Black" pitchFamily="34" charset="0"/>
                <a:cs typeface="Arial" pitchFamily="34" charset="0"/>
              </a:rPr>
              <a:t>Kooi</a:t>
            </a:r>
            <a:r>
              <a:rPr lang="en-US" b="1" i="1" kern="1200" dirty="0">
                <a:latin typeface="Arial Black" pitchFamily="34" charset="0"/>
                <a:cs typeface="Arial" pitchFamily="34" charset="0"/>
              </a:rPr>
              <a:t> or </a:t>
            </a:r>
            <a:r>
              <a:rPr lang="en-US" b="1" i="1" dirty="0">
                <a:latin typeface="Arial Black" pitchFamily="34" charset="0"/>
                <a:cs typeface="Arial" pitchFamily="34" charset="0"/>
              </a:rPr>
              <a:t>Dena Carroll</a:t>
            </a:r>
            <a:endParaRPr lang="en-US" kern="1200" dirty="0"/>
          </a:p>
        </p:txBody>
      </p:sp>
      <p:pic>
        <p:nvPicPr>
          <p:cNvPr id="7" name="Picture 6" descr="C:\Documents and Settings\rlundien\Local Settings\Temporary Internet Files\Content.IE5\RWES38WZ\MC900088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377" y="4693557"/>
            <a:ext cx="1801159" cy="20335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032177">
            <a:off x="5512485" y="413998"/>
            <a:ext cx="4247052" cy="2585323"/>
          </a:xfrm>
          <a:prstGeom prst="rect">
            <a:avLst/>
          </a:prstGeom>
          <a:noFill/>
          <a:ln>
            <a:noFill/>
          </a:ln>
          <a:effectLst>
            <a:glow rad="50800">
              <a:srgbClr val="FFFF00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rgbClr val="FFFF00">
                      <a:alpha val="81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FREE </a:t>
            </a:r>
          </a:p>
          <a:p>
            <a:pPr algn="ctr"/>
            <a:r>
              <a:rPr lang="en-US" sz="5400" b="1" i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rgbClr val="FFFF00">
                      <a:alpha val="81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Money</a:t>
            </a:r>
          </a:p>
          <a:p>
            <a:pPr algn="ctr"/>
            <a:r>
              <a:rPr lang="en-US" sz="5400" b="1" i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rgbClr val="FFFF00">
                      <a:alpha val="81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 College!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421" y="105110"/>
            <a:ext cx="5169495" cy="45719"/>
          </a:xfrm>
          <a:prstGeom prst="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232" y="5612314"/>
            <a:ext cx="6503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Students are eligible to use the incentive for UP TO FOUR years after high school!!</a:t>
            </a:r>
          </a:p>
        </p:txBody>
      </p:sp>
    </p:spTree>
    <p:extLst>
      <p:ext uri="{BB962C8B-B14F-4D97-AF65-F5344CB8AC3E}">
        <p14:creationId xmlns:p14="http://schemas.microsoft.com/office/powerpoint/2010/main" val="243225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ort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2838182"/>
            <a:ext cx="3087025" cy="16984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879" y="188164"/>
            <a:ext cx="691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Important Reminder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9626" y="1236024"/>
            <a:ext cx="6066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If you are being recruited for to play a college sport, have you registered with the NCAA Eligibility Center?  </a:t>
            </a:r>
          </a:p>
          <a:p>
            <a:pPr marL="457200" indent="-457200">
              <a:buFontTx/>
              <a:buChar char="•"/>
            </a:pPr>
            <a:endParaRPr lang="en-US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See your counselor to make sure you have submitted your registration and have the proper courses in place.</a:t>
            </a:r>
          </a:p>
          <a:p>
            <a:pPr marL="457200" indent="-457200">
              <a:buFontTx/>
              <a:buChar char="•"/>
            </a:pPr>
            <a:endParaRPr lang="en-US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indent="-457200">
              <a:buFontTx/>
              <a:buChar char="•"/>
            </a:pP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ACT NCAA code is 9999</a:t>
            </a:r>
          </a:p>
          <a:p>
            <a:pPr marL="457200" indent="-457200">
              <a:buFontTx/>
              <a:buChar char="•"/>
            </a:pPr>
            <a:endParaRPr lang="en-US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1534" y="959727"/>
            <a:ext cx="657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spc="300" dirty="0">
                <a:ln w="2730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520700">
                    <a:srgbClr val="3BF337">
                      <a:alpha val="65000"/>
                    </a:srgbClr>
                  </a:glow>
                </a:effectLst>
                <a:latin typeface="Cooper Black"/>
                <a:cs typeface="Cooper Black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9353">
            <a:off x="3295671" y="2573445"/>
            <a:ext cx="2201928" cy="2324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260" y="105110"/>
            <a:ext cx="4584526" cy="781573"/>
          </a:xfrm>
          <a:prstGeom prst="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2232" y="148310"/>
            <a:ext cx="4297241" cy="7383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587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87FA38">
                        <a:tint val="66000"/>
                        <a:satMod val="160000"/>
                      </a:srgbClr>
                    </a:gs>
                    <a:gs pos="50000">
                      <a:srgbClr val="87FA38">
                        <a:tint val="44500"/>
                        <a:satMod val="160000"/>
                      </a:srgbClr>
                    </a:gs>
                    <a:gs pos="100000">
                      <a:srgbClr val="87FA38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Seniors 2023</a:t>
            </a:r>
            <a:endParaRPr lang="en-US" sz="4000" b="1" cap="none" spc="0" dirty="0">
              <a:ln w="1587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87FA38">
                      <a:tint val="66000"/>
                      <a:satMod val="160000"/>
                    </a:srgbClr>
                  </a:gs>
                  <a:gs pos="50000">
                    <a:srgbClr val="87FA38">
                      <a:tint val="44500"/>
                      <a:satMod val="160000"/>
                    </a:srgbClr>
                  </a:gs>
                  <a:gs pos="100000">
                    <a:srgbClr val="87FA38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6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621A-88A4-444C-9DED-C7D4325D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MY COUNSELOR???</a:t>
            </a:r>
          </a:p>
        </p:txBody>
      </p:sp>
      <p:pic>
        <p:nvPicPr>
          <p:cNvPr id="4" name="Content Placeholder 3" descr="Copy of Copy of falcon_2.jpg">
            <a:extLst>
              <a:ext uri="{FF2B5EF4-FFF2-40B4-BE49-F238E27FC236}">
                <a16:creationId xmlns:a16="http://schemas.microsoft.com/office/drawing/2014/main" id="{9DC51C4C-AB06-084E-A4EE-6703F8CB1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" y="1417638"/>
            <a:ext cx="2585190" cy="1281971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5" name="Picture 4" descr="Copy of Copy of falcon_2.jpg">
            <a:extLst>
              <a:ext uri="{FF2B5EF4-FFF2-40B4-BE49-F238E27FC236}">
                <a16:creationId xmlns:a16="http://schemas.microsoft.com/office/drawing/2014/main" id="{03794FA4-B294-394E-AED9-AA68FEE9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90" y="4872625"/>
            <a:ext cx="2375301" cy="1393061"/>
          </a:xfrm>
          <a:prstGeom prst="rect">
            <a:avLst/>
          </a:prstGeom>
          <a:solidFill>
            <a:schemeClr val="accent2"/>
          </a:solidFill>
          <a:ln w="3492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CB52C-3EA3-DA42-B1CC-B1F48820785C}"/>
              </a:ext>
            </a:extLst>
          </p:cNvPr>
          <p:cNvSpPr txBox="1"/>
          <p:nvPr/>
        </p:nvSpPr>
        <p:spPr>
          <a:xfrm>
            <a:off x="4622103" y="1417638"/>
            <a:ext cx="39661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James McNeely	A-D</a:t>
            </a:r>
          </a:p>
          <a:p>
            <a:endParaRPr lang="en-US" sz="2400" dirty="0"/>
          </a:p>
          <a:p>
            <a:r>
              <a:rPr lang="en-US" sz="2400" dirty="0"/>
              <a:t>Mallory Parra		E-K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F3D6-68FF-A248-9DDE-A5C778CFFD8D}"/>
              </a:ext>
            </a:extLst>
          </p:cNvPr>
          <p:cNvSpPr txBox="1"/>
          <p:nvPr/>
        </p:nvSpPr>
        <p:spPr>
          <a:xfrm>
            <a:off x="563670" y="4872625"/>
            <a:ext cx="40584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Paige </a:t>
            </a:r>
            <a:r>
              <a:rPr lang="en-US" sz="2400" dirty="0" err="1"/>
              <a:t>Schillig</a:t>
            </a:r>
            <a:r>
              <a:rPr lang="en-US" sz="2400" dirty="0"/>
              <a:t>		L-Re</a:t>
            </a:r>
          </a:p>
          <a:p>
            <a:endParaRPr lang="en-US" sz="2400" dirty="0"/>
          </a:p>
          <a:p>
            <a:r>
              <a:rPr lang="en-US" sz="2400" dirty="0"/>
              <a:t>Kevin McAdam	Rh-Z</a:t>
            </a:r>
          </a:p>
        </p:txBody>
      </p:sp>
    </p:spTree>
    <p:extLst>
      <p:ext uri="{BB962C8B-B14F-4D97-AF65-F5344CB8AC3E}">
        <p14:creationId xmlns:p14="http://schemas.microsoft.com/office/powerpoint/2010/main" val="329774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137" y="435434"/>
            <a:ext cx="6800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you visited the Staley Counseling Website?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4498" y="6088559"/>
            <a:ext cx="6411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>
                <a:hlinkClick r:id="rId3"/>
              </a:rPr>
              <a:t>sthscounseling.weebly.com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38306" y="994301"/>
            <a:ext cx="5939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Go to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  <a:hlinkClick r:id="rId4"/>
              </a:rPr>
              <a:t>www.nkcschools.org/sths</a:t>
            </a: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AutoNum type="arabicParenR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Go to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“Quick Links”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 click on</a:t>
            </a:r>
          </a:p>
          <a:p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“Student Support Center” </a:t>
            </a:r>
          </a:p>
          <a:p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 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 the right side (or)</a:t>
            </a:r>
          </a:p>
          <a:p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3)   On left side go to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“Resources”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and </a:t>
            </a:r>
          </a:p>
          <a:p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  click on </a:t>
            </a:r>
            <a:r>
              <a:rPr 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“Guidance and Counseling.”</a:t>
            </a:r>
          </a:p>
        </p:txBody>
      </p:sp>
      <p:pic>
        <p:nvPicPr>
          <p:cNvPr id="5" name="Picture 4" descr="Screen Shot 2014-08-20 at 10.04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5" y="2608794"/>
            <a:ext cx="1604171" cy="212632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4" name="Picture 3" descr="Screen Shot 2014-08-20 at 10.04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93" y="3673005"/>
            <a:ext cx="5548922" cy="24327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272693" y="5607538"/>
            <a:ext cx="742461" cy="23446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37000" y="3523734"/>
            <a:ext cx="898769" cy="208380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31063" y="2192594"/>
            <a:ext cx="716040" cy="12104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5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8671" y="1228205"/>
            <a:ext cx="61353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Research Colleges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 Searches Staley Counseling and College/University Websites.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Links on Staley Counseling Website to popular colleges surrounding KC area and the Midwest.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Area college fairs and events.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 Representative Visits to Staley Counseling 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9" y="2777407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3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8671" y="1336992"/>
            <a:ext cx="61353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Visit Colleges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Schedule College Visits ahead of time.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 will want to schedule your visit online through their admissions office website.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 advantage of days that school is not in session.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College Visit Day Policy and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3" y="2838182"/>
            <a:ext cx="2311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879" y="261467"/>
            <a:ext cx="691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effectLst>
                  <a:glow rad="127000">
                    <a:srgbClr val="FFFF00"/>
                  </a:glow>
                </a:effectLst>
                <a:latin typeface="Avenir Black Oblique"/>
                <a:cs typeface="Avenir Black Oblique"/>
              </a:rPr>
              <a:t>How do I go on a college visit?</a:t>
            </a:r>
          </a:p>
        </p:txBody>
      </p:sp>
      <p:pic>
        <p:nvPicPr>
          <p:cNvPr id="3" name="Picture 2" descr="Screen Shot 2014-08-20 at 9.19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0" y="2715847"/>
            <a:ext cx="2818423" cy="3858846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192028" y="995422"/>
            <a:ext cx="59277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Schedule your visit IN ADVANCE.</a:t>
            </a:r>
          </a:p>
          <a:p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	- </a:t>
            </a:r>
            <a:r>
              <a:rPr lang="en-US" sz="22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Contact the admissions </a:t>
            </a:r>
            <a:r>
              <a:rPr lang="en-US" sz="2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office/register online</a:t>
            </a:r>
          </a:p>
          <a:p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Select dates Staley is not in session – if possible.</a:t>
            </a:r>
          </a:p>
          <a:p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If during school day, see attendance for the College Visit Form – </a:t>
            </a:r>
            <a:r>
              <a:rPr lang="en-US" sz="2200" i="1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 ADVANCE!</a:t>
            </a:r>
          </a:p>
          <a:p>
            <a:endParaRPr lang="en-US" sz="12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Fill out form completely – GET ALL SIGNATURES.  </a:t>
            </a:r>
            <a:r>
              <a:rPr lang="en-US" sz="2800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Turn in to Attendance Office.</a:t>
            </a:r>
          </a:p>
          <a:p>
            <a:endParaRPr lang="en-US" sz="12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 on your visit</a:t>
            </a:r>
          </a:p>
          <a:p>
            <a:endParaRPr lang="en-US" sz="1200" b="1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 College Visits allowed</a:t>
            </a:r>
            <a:endParaRPr lang="en-US" sz="28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</a:t>
            </a:r>
            <a:r>
              <a:rPr lang="en-US" dirty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*Count as excused absence if above steps are followed</a:t>
            </a:r>
          </a:p>
        </p:txBody>
      </p:sp>
    </p:spTree>
    <p:extLst>
      <p:ext uri="{BB962C8B-B14F-4D97-AF65-F5344CB8AC3E}">
        <p14:creationId xmlns:p14="http://schemas.microsoft.com/office/powerpoint/2010/main" val="352283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2719" y="1547980"/>
            <a:ext cx="6135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 the ACT (again) or SAT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List of Test Dates and Registration Deadlines posted in Student Support.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YOUR SCORES SENT DIRECTLY TO COLLEGES!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NCAA code is 9999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5" y="2719874"/>
            <a:ext cx="2400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0105" y="1338685"/>
            <a:ext cx="6135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Fill out and Submit the College Application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 College Applications are online and completed electronically through the college admissions website.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Most will have an application fee.  Budget for these costs!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 aware of early action and early decision deadlines!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Students applying to selective colleges may want to use the </a:t>
            </a:r>
            <a:r>
              <a:rPr lang="en-US" sz="2600" i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Common Application.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i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5" y="2682315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401811">
            <a:off x="260163" y="226878"/>
            <a:ext cx="2161191" cy="1388583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  <a:effectLst>
            <a:glow rad="431800">
              <a:schemeClr val="bg1">
                <a:lumMod val="65000"/>
                <a:alpha val="58000"/>
              </a:schemeClr>
            </a:glow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986741">
            <a:off x="279834" y="181056"/>
            <a:ext cx="2142971" cy="1394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400050" dir="8160000" sx="65000" sy="65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py of Copy of falc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261467"/>
            <a:ext cx="2039274" cy="11959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9415" y="1207043"/>
            <a:ext cx="217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1016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latin typeface="Avenir Black"/>
                <a:cs typeface="Athelas Regular"/>
              </a:rPr>
              <a:t>STALEY SENIORS 2023</a:t>
            </a:r>
            <a:endParaRPr lang="en-US" sz="1400" dirty="0">
              <a:ln w="1016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53" y="1736739"/>
            <a:ext cx="232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oli SC Regular"/>
                <a:cs typeface="Baoli SC Regular"/>
              </a:rPr>
              <a:t>College and</a:t>
            </a:r>
          </a:p>
          <a:p>
            <a:r>
              <a:rPr lang="en-US" dirty="0">
                <a:latin typeface="Baoli SC Regular"/>
                <a:cs typeface="Baoli SC Regular"/>
              </a:rPr>
              <a:t>        Career Ready!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769" y="261467"/>
            <a:ext cx="6467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STEPS IN THE COLLEGE</a:t>
            </a:r>
          </a:p>
          <a:p>
            <a:pPr algn="ctr"/>
            <a:r>
              <a:rPr lang="en-US" sz="3200" i="1" dirty="0">
                <a:solidFill>
                  <a:srgbClr val="008000"/>
                </a:solidFill>
                <a:latin typeface="Avenir Black Oblique"/>
                <a:cs typeface="Avenir Black Oblique"/>
              </a:rPr>
              <a:t>APPLICATION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8205" y="1261249"/>
            <a:ext cx="61353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Counselor Recommendation and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Letters of Recommendations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Some College Applications will require a Counselor Recommendation Form.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Give </a:t>
            </a:r>
            <a:r>
              <a:rPr lang="en-US" sz="2800" u="sng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ADVANCED NOTICE </a:t>
            </a: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for these forms to be completed (2 weeks is customary).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 a “Brag Sheet” to help your teachers or counselor write high quality recommendations.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5" y="2838182"/>
            <a:ext cx="2514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845</Words>
  <Application>Microsoft Macintosh PowerPoint</Application>
  <PresentationFormat>On-screen Show (4:3)</PresentationFormat>
  <Paragraphs>163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Abadi MT Condensed Extra Bold</vt:lpstr>
      <vt:lpstr>Arial</vt:lpstr>
      <vt:lpstr>Arial Black</vt:lpstr>
      <vt:lpstr>Avenir Black</vt:lpstr>
      <vt:lpstr>Avenir Black Oblique</vt:lpstr>
      <vt:lpstr>Baoli SC Regular</vt:lpstr>
      <vt:lpstr>Calibri</vt:lpstr>
      <vt:lpstr>Cooper Black</vt:lpstr>
      <vt:lpstr>Impact</vt:lpstr>
      <vt:lpstr>Office Theme</vt:lpstr>
      <vt:lpstr>STALEY SENIORS 2023</vt:lpstr>
      <vt:lpstr>WHO IS MY COUNSELOR???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Kansas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STALEY SENIORS 2015</dc:title>
  <dc:creator>Rob Lundien</dc:creator>
  <cp:lastModifiedBy>James McNeely</cp:lastModifiedBy>
  <cp:revision>114</cp:revision>
  <cp:lastPrinted>2018-09-11T17:52:31Z</cp:lastPrinted>
  <dcterms:created xsi:type="dcterms:W3CDTF">2014-08-21T00:54:56Z</dcterms:created>
  <dcterms:modified xsi:type="dcterms:W3CDTF">2022-09-28T14:49:56Z</dcterms:modified>
</cp:coreProperties>
</file>